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425A3-AD22-412A-80C5-9A24795B099F}" v="3" dt="2023-08-31T07:25:05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4298-21C4-4526-AD7A-6D2EF5C10295}" type="datetimeFigureOut">
              <a:rPr lang="es-EC" smtClean="0"/>
              <a:t>30/8/2023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7A04-2889-435E-8A8C-83788BF374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98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4298-21C4-4526-AD7A-6D2EF5C10295}" type="datetimeFigureOut">
              <a:rPr lang="es-EC" smtClean="0"/>
              <a:t>30/8/2023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7A04-2889-435E-8A8C-83788BF374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924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4298-21C4-4526-AD7A-6D2EF5C10295}" type="datetimeFigureOut">
              <a:rPr lang="es-EC" smtClean="0"/>
              <a:t>30/8/2023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7A04-2889-435E-8A8C-83788BF374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700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4298-21C4-4526-AD7A-6D2EF5C10295}" type="datetimeFigureOut">
              <a:rPr lang="es-EC" smtClean="0"/>
              <a:t>30/8/2023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7A04-2889-435E-8A8C-83788BF3742B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6746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4298-21C4-4526-AD7A-6D2EF5C10295}" type="datetimeFigureOut">
              <a:rPr lang="es-EC" smtClean="0"/>
              <a:t>30/8/2023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7A04-2889-435E-8A8C-83788BF374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5640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4298-21C4-4526-AD7A-6D2EF5C10295}" type="datetimeFigureOut">
              <a:rPr lang="es-EC" smtClean="0"/>
              <a:t>30/8/2023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7A04-2889-435E-8A8C-83788BF374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373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4298-21C4-4526-AD7A-6D2EF5C10295}" type="datetimeFigureOut">
              <a:rPr lang="es-EC" smtClean="0"/>
              <a:t>30/8/2023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7A04-2889-435E-8A8C-83788BF374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0859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4298-21C4-4526-AD7A-6D2EF5C10295}" type="datetimeFigureOut">
              <a:rPr lang="es-EC" smtClean="0"/>
              <a:t>30/8/2023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7A04-2889-435E-8A8C-83788BF374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3390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4298-21C4-4526-AD7A-6D2EF5C10295}" type="datetimeFigureOut">
              <a:rPr lang="es-EC" smtClean="0"/>
              <a:t>30/8/2023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7A04-2889-435E-8A8C-83788BF374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631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4298-21C4-4526-AD7A-6D2EF5C10295}" type="datetimeFigureOut">
              <a:rPr lang="es-EC" smtClean="0"/>
              <a:t>30/8/2023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7A04-2889-435E-8A8C-83788BF374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26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4298-21C4-4526-AD7A-6D2EF5C10295}" type="datetimeFigureOut">
              <a:rPr lang="es-EC" smtClean="0"/>
              <a:t>30/8/2023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7A04-2889-435E-8A8C-83788BF374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645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4298-21C4-4526-AD7A-6D2EF5C10295}" type="datetimeFigureOut">
              <a:rPr lang="es-EC" smtClean="0"/>
              <a:t>30/8/2023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7A04-2889-435E-8A8C-83788BF374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449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4298-21C4-4526-AD7A-6D2EF5C10295}" type="datetimeFigureOut">
              <a:rPr lang="es-EC" smtClean="0"/>
              <a:t>30/8/2023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7A04-2889-435E-8A8C-83788BF374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732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4298-21C4-4526-AD7A-6D2EF5C10295}" type="datetimeFigureOut">
              <a:rPr lang="es-EC" smtClean="0"/>
              <a:t>30/8/2023</a:t>
            </a:fld>
            <a:endParaRPr lang="es-EC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7A04-2889-435E-8A8C-83788BF374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39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4298-21C4-4526-AD7A-6D2EF5C10295}" type="datetimeFigureOut">
              <a:rPr lang="es-EC" smtClean="0"/>
              <a:t>30/8/2023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7A04-2889-435E-8A8C-83788BF374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337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4298-21C4-4526-AD7A-6D2EF5C10295}" type="datetimeFigureOut">
              <a:rPr lang="es-EC" smtClean="0"/>
              <a:t>30/8/2023</a:t>
            </a:fld>
            <a:endParaRPr lang="es-EC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7A04-2889-435E-8A8C-83788BF374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56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4298-21C4-4526-AD7A-6D2EF5C10295}" type="datetimeFigureOut">
              <a:rPr lang="es-EC" smtClean="0"/>
              <a:t>30/8/2023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7A04-2889-435E-8A8C-83788BF374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682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8D4298-21C4-4526-AD7A-6D2EF5C10295}" type="datetimeFigureOut">
              <a:rPr lang="es-EC" smtClean="0"/>
              <a:t>30/8/2023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07A04-2889-435E-8A8C-83788BF3742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9427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8F744-637A-287D-720E-44986418FD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REGRESIÓN LOGÍSTICA BINARIA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6D367B-E49F-9749-B446-7D5A483F7F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/>
              <a:t>Por Darwin </a:t>
            </a:r>
            <a:r>
              <a:rPr lang="es-EC" dirty="0" err="1"/>
              <a:t>aldás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4075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E19CCC-1922-F0CA-3E6E-BA3D8DF97304}"/>
              </a:ext>
            </a:extLst>
          </p:cNvPr>
          <p:cNvSpPr txBox="1"/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DEFINICIÓN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8D59B-4D7B-C352-C2F8-1B0DE035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</a:rPr>
              <a:t>Consiste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>
                <a:solidFill>
                  <a:srgbClr val="C00000"/>
                </a:solidFill>
              </a:rPr>
              <a:t>PREDICCIÓN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una</a:t>
            </a:r>
            <a:r>
              <a:rPr lang="en-US" dirty="0">
                <a:solidFill>
                  <a:schemeClr val="bg1"/>
                </a:solidFill>
              </a:rPr>
              <a:t> variable </a:t>
            </a:r>
            <a:r>
              <a:rPr lang="en-US" dirty="0" err="1">
                <a:solidFill>
                  <a:schemeClr val="bg1"/>
                </a:solidFill>
              </a:rPr>
              <a:t>dicotómica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categórica</a:t>
            </a:r>
            <a:r>
              <a:rPr lang="en-US" dirty="0">
                <a:solidFill>
                  <a:schemeClr val="bg1"/>
                </a:solidFill>
              </a:rPr>
              <a:t> a la que se le </a:t>
            </a:r>
            <a:r>
              <a:rPr lang="en-US" dirty="0" err="1">
                <a:solidFill>
                  <a:schemeClr val="bg1"/>
                </a:solidFill>
              </a:rPr>
              <a:t>denomina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endógena</a:t>
            </a:r>
            <a:r>
              <a:rPr lang="en-US" dirty="0">
                <a:solidFill>
                  <a:schemeClr val="bg1"/>
                </a:solidFill>
              </a:rPr>
              <a:t> , a </a:t>
            </a:r>
            <a:r>
              <a:rPr lang="en-US" dirty="0" err="1">
                <a:solidFill>
                  <a:schemeClr val="bg1"/>
                </a:solidFill>
              </a:rPr>
              <a:t>partir</a:t>
            </a:r>
            <a:r>
              <a:rPr lang="en-US" dirty="0">
                <a:solidFill>
                  <a:schemeClr val="bg1"/>
                </a:solidFill>
              </a:rPr>
              <a:t> de un conjunto de </a:t>
            </a:r>
            <a:r>
              <a:rPr lang="en-US" dirty="0" err="1">
                <a:solidFill>
                  <a:schemeClr val="bg1"/>
                </a:solidFill>
              </a:rPr>
              <a:t>predictores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los</a:t>
            </a:r>
            <a:r>
              <a:rPr lang="en-US" dirty="0">
                <a:solidFill>
                  <a:schemeClr val="bg1"/>
                </a:solidFill>
              </a:rPr>
              <a:t> que se les </a:t>
            </a:r>
            <a:r>
              <a:rPr lang="en-US" dirty="0" err="1">
                <a:solidFill>
                  <a:schemeClr val="bg1"/>
                </a:solidFill>
              </a:rPr>
              <a:t>denomina</a:t>
            </a:r>
            <a:r>
              <a:rPr lang="en-US" dirty="0">
                <a:solidFill>
                  <a:schemeClr val="bg1"/>
                </a:solidFill>
              </a:rPr>
              <a:t> variables </a:t>
            </a:r>
            <a:r>
              <a:rPr lang="en-US" dirty="0" err="1">
                <a:solidFill>
                  <a:schemeClr val="bg1"/>
                </a:solidFill>
              </a:rPr>
              <a:t>exógenas</a:t>
            </a:r>
            <a:r>
              <a:rPr lang="en-US" dirty="0">
                <a:solidFill>
                  <a:schemeClr val="bg1"/>
                </a:solidFill>
              </a:rPr>
              <a:t>. Es </a:t>
            </a:r>
            <a:r>
              <a:rPr lang="en-US" dirty="0" err="1">
                <a:solidFill>
                  <a:schemeClr val="bg1"/>
                </a:solidFill>
              </a:rPr>
              <a:t>decir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determina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probabilidad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pertenecer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categoría</a:t>
            </a:r>
            <a:r>
              <a:rPr lang="en-US" dirty="0">
                <a:solidFill>
                  <a:schemeClr val="bg1"/>
                </a:solidFill>
              </a:rPr>
              <a:t>.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28C272-7AEE-886A-AAD7-A5F34C683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125" y="2587999"/>
            <a:ext cx="5853902" cy="3658688"/>
          </a:xfrm>
          <a:prstGeom prst="rect">
            <a:avLst/>
          </a:prstGeom>
          <a:effectLst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64E0F4B-B80E-48FA-AF38-EBA7FBEA0354}"/>
              </a:ext>
            </a:extLst>
          </p:cNvPr>
          <p:cNvSpPr txBox="1"/>
          <p:nvPr/>
        </p:nvSpPr>
        <p:spPr>
          <a:xfrm>
            <a:off x="7483151" y="3116424"/>
            <a:ext cx="1236788" cy="3321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AE66A3-E0D2-80C0-2D91-FBA6A237AF76}"/>
              </a:ext>
            </a:extLst>
          </p:cNvPr>
          <p:cNvSpPr txBox="1"/>
          <p:nvPr/>
        </p:nvSpPr>
        <p:spPr>
          <a:xfrm>
            <a:off x="6724729" y="6438122"/>
            <a:ext cx="2753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solidFill>
                  <a:srgbClr val="C00000"/>
                </a:solidFill>
              </a:rPr>
              <a:t>Predictores o V. Exógenas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E1B434-BF58-65F8-307B-9304ECC3D1D2}"/>
              </a:ext>
            </a:extLst>
          </p:cNvPr>
          <p:cNvSpPr txBox="1"/>
          <p:nvPr/>
        </p:nvSpPr>
        <p:spPr>
          <a:xfrm>
            <a:off x="9873091" y="4012690"/>
            <a:ext cx="1323643" cy="19278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2990BF-DD45-0A76-21B5-07C3AA973DA2}"/>
              </a:ext>
            </a:extLst>
          </p:cNvPr>
          <p:cNvSpPr txBox="1"/>
          <p:nvPr/>
        </p:nvSpPr>
        <p:spPr>
          <a:xfrm>
            <a:off x="9713385" y="3369791"/>
            <a:ext cx="1643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FFFF00"/>
                </a:solidFill>
              </a:rPr>
              <a:t>V. Endógena</a:t>
            </a:r>
          </a:p>
          <a:p>
            <a:pPr algn="ctr"/>
            <a:r>
              <a:rPr lang="es-EC" sz="1600" b="1" dirty="0">
                <a:solidFill>
                  <a:srgbClr val="FFFF00"/>
                </a:solidFill>
              </a:rPr>
              <a:t>A predecir</a:t>
            </a:r>
          </a:p>
        </p:txBody>
      </p:sp>
    </p:spTree>
    <p:extLst>
      <p:ext uri="{BB962C8B-B14F-4D97-AF65-F5344CB8AC3E}">
        <p14:creationId xmlns:p14="http://schemas.microsoft.com/office/powerpoint/2010/main" val="242150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271B54-9004-0175-5881-309D32501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70"/>
          <a:stretch/>
        </p:blipFill>
        <p:spPr>
          <a:xfrm>
            <a:off x="623780" y="504825"/>
            <a:ext cx="10600661" cy="44005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1E23E1-4052-CA7F-865B-C1087A94B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181" y="4733925"/>
            <a:ext cx="3892058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4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2F5A65-C76B-E2CB-E226-55408B577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85" y="550507"/>
            <a:ext cx="5189882" cy="37169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C1859B-4D9B-8588-AB9F-38C5B1587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949" y="2911924"/>
            <a:ext cx="5711466" cy="308172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5FBAEF7-3851-61B9-A31A-AE98A010ADF9}"/>
              </a:ext>
            </a:extLst>
          </p:cNvPr>
          <p:cNvSpPr txBox="1"/>
          <p:nvPr/>
        </p:nvSpPr>
        <p:spPr>
          <a:xfrm>
            <a:off x="6096000" y="695942"/>
            <a:ext cx="3865920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144150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B91CF16-C5C9-D7DA-A954-7201B6E9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755" y="1947973"/>
            <a:ext cx="9307829" cy="306949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5D9701C-F5C4-8324-530F-BEAE4C3BB87C}"/>
              </a:ext>
            </a:extLst>
          </p:cNvPr>
          <p:cNvSpPr txBox="1"/>
          <p:nvPr/>
        </p:nvSpPr>
        <p:spPr>
          <a:xfrm>
            <a:off x="1156996" y="388032"/>
            <a:ext cx="5091340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CASO DE ESTUDIO</a:t>
            </a:r>
          </a:p>
        </p:txBody>
      </p:sp>
    </p:spTree>
    <p:extLst>
      <p:ext uri="{BB962C8B-B14F-4D97-AF65-F5344CB8AC3E}">
        <p14:creationId xmlns:p14="http://schemas.microsoft.com/office/powerpoint/2010/main" val="3049981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677186C1BA5B44849907F55647847A" ma:contentTypeVersion="15" ma:contentTypeDescription="Crear nuevo documento." ma:contentTypeScope="" ma:versionID="1bf5c31b7b1bd45bb8fe8075fd9cb49a">
  <xsd:schema xmlns:xsd="http://www.w3.org/2001/XMLSchema" xmlns:xs="http://www.w3.org/2001/XMLSchema" xmlns:p="http://schemas.microsoft.com/office/2006/metadata/properties" xmlns:ns3="89ba6752-f523-4974-9554-53e1686b7cf2" xmlns:ns4="fc9cef46-17f1-4f05-95a3-095117c67c34" targetNamespace="http://schemas.microsoft.com/office/2006/metadata/properties" ma:root="true" ma:fieldsID="47092eae0e5d96fbccade8b32d858440" ns3:_="" ns4:_="">
    <xsd:import namespace="89ba6752-f523-4974-9554-53e1686b7cf2"/>
    <xsd:import namespace="fc9cef46-17f1-4f05-95a3-095117c67c3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a6752-f523-4974-9554-53e1686b7c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cef46-17f1-4f05-95a3-095117c67c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c9cef46-17f1-4f05-95a3-095117c67c34" xsi:nil="true"/>
  </documentManagement>
</p:properties>
</file>

<file path=customXml/itemProps1.xml><?xml version="1.0" encoding="utf-8"?>
<ds:datastoreItem xmlns:ds="http://schemas.openxmlformats.org/officeDocument/2006/customXml" ds:itemID="{1300F4FB-49FC-4F79-A2C5-539D12A33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a6752-f523-4974-9554-53e1686b7cf2"/>
    <ds:schemaRef ds:uri="fc9cef46-17f1-4f05-95a3-095117c67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88CFD9-85AE-4687-A319-ED6D12DECC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29F40F-B710-47EC-992A-162ECDD0918F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fc9cef46-17f1-4f05-95a3-095117c67c34"/>
    <ds:schemaRef ds:uri="http://schemas.openxmlformats.org/package/2006/metadata/core-properties"/>
    <ds:schemaRef ds:uri="89ba6752-f523-4974-9554-53e1686b7cf2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945</TotalTime>
  <Words>65</Words>
  <Application>Microsoft Office PowerPoint</Application>
  <PresentationFormat>Panorámica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REGRESIÓN LOGÍSTICA BINARIA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REGRESIÓN LOGÍSTICA BINARIA</dc:title>
  <dc:creator>Aldas Salazar Darwin Santiago</dc:creator>
  <cp:lastModifiedBy>Aldas Salazar Darwin Santiago</cp:lastModifiedBy>
  <cp:revision>2</cp:revision>
  <dcterms:created xsi:type="dcterms:W3CDTF">2023-08-30T22:41:45Z</dcterms:created>
  <dcterms:modified xsi:type="dcterms:W3CDTF">2023-08-31T14:26:51Z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0x0101006E677186C1BA5B44849907F55647847A</vt:lpwstr>
  </property>
</Properties>
</file>